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-294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/>
            <a:fld id="{0DCFB061-4267-4D9F-8017-6F550D3068DF}" type="datetime1">
              <a:rPr lang="en-US" smtClean="0"/>
              <a:pPr algn="l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46269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4741800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576254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353405241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4868706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0942884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4534763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341761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9D1C6-60D0-4CD1-8F31-F912522EB041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4868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18978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4794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267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19046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66734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16295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2E4C8-2960-4ADD-862C-4D9643CB15AC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46340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DEA15-09CD-4275-A8E0-385C965F48B0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48475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F8082C-0922-4249-A612-B415F5231620}" type="datetime1">
              <a:rPr lang="en-US" smtClean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751619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1.xml"/><Relationship Id="rId1" Type="http://schemas.openxmlformats.org/officeDocument/2006/relationships/video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AA6F878-A750-4EA9-BF2B-28F70EA7B40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 rotWithShape="1">
          <a:blip r:embed="rId4" cstate="print"/>
          <a:srcRect t="284" r="-1" b="-1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85790B-3D4C-4313-984F-A60D4F8CAD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94647" y="649357"/>
            <a:ext cx="3351729" cy="3551582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/>
              <a:t>Leave Approval 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1CC1332-60BC-4EEC-9F39-DA77EC470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918" y="4500438"/>
            <a:ext cx="3351729" cy="1482698"/>
          </a:xfrm>
        </p:spPr>
        <p:txBody>
          <a:bodyPr anchor="t">
            <a:normAutofit/>
          </a:bodyPr>
          <a:lstStyle/>
          <a:p>
            <a:r>
              <a:rPr lang="en-US" sz="2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xmlns="" val="199871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0B08E5-6B1B-4C2F-A173-B76257DB5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xmlns="" id="{22DBA1A0-456A-46FF-B2DF-854359C37BD3}"/>
              </a:ext>
            </a:extLst>
          </p:cNvPr>
          <p:cNvSpPr/>
          <p:nvPr/>
        </p:nvSpPr>
        <p:spPr>
          <a:xfrm>
            <a:off x="9636034" y="0"/>
            <a:ext cx="2555966" cy="1740539"/>
          </a:xfrm>
          <a:prstGeom prst="flowChartDocumen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00"/>
                </a:solidFill>
              </a:rPr>
              <a:t>LMS</a:t>
            </a:r>
          </a:p>
          <a:p>
            <a:pPr algn="ctr"/>
            <a:r>
              <a:rPr lang="en-US" dirty="0"/>
              <a:t>Login To Apply Leave And Approve Leave.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xmlns="" id="{E3814B1B-DBCC-45DB-98A3-C10DEB0063FE}"/>
              </a:ext>
            </a:extLst>
          </p:cNvPr>
          <p:cNvSpPr/>
          <p:nvPr/>
        </p:nvSpPr>
        <p:spPr>
          <a:xfrm>
            <a:off x="4897940" y="1509102"/>
            <a:ext cx="6223477" cy="1971261"/>
          </a:xfrm>
          <a:prstGeom prst="lef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Faculty Can Login To Approve Leave Applied By The Students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and</a:t>
            </a:r>
            <a:r>
              <a:rPr lang="en-US" dirty="0"/>
              <a:t> </a:t>
            </a:r>
            <a:r>
              <a:rPr lang="en-US" u="sng" dirty="0">
                <a:solidFill>
                  <a:srgbClr val="FFFF00"/>
                </a:solidFill>
              </a:rPr>
              <a:t>Students Can Login To Apply Leave To The Faculty</a:t>
            </a:r>
            <a:r>
              <a:rPr lang="en-US" dirty="0">
                <a:solidFill>
                  <a:srgbClr val="FFFF00"/>
                </a:solidFill>
              </a:rPr>
              <a:t>. </a:t>
            </a: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Separate Login</a:t>
            </a:r>
            <a:endParaRPr lang="en-US" b="1" u="sng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Scroll: Horizontal 11">
            <a:extLst>
              <a:ext uri="{FF2B5EF4-FFF2-40B4-BE49-F238E27FC236}">
                <a16:creationId xmlns:a16="http://schemas.microsoft.com/office/drawing/2014/main" xmlns="" id="{909CBF91-C0B2-4CA6-B021-CB3E17FF4054}"/>
              </a:ext>
            </a:extLst>
          </p:cNvPr>
          <p:cNvSpPr/>
          <p:nvPr/>
        </p:nvSpPr>
        <p:spPr>
          <a:xfrm>
            <a:off x="4897940" y="4231807"/>
            <a:ext cx="6321288" cy="2306111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Based On The Reasons Stated ,and proofs Available Faculty Can Accept/Reject The Leave.</a:t>
            </a:r>
          </a:p>
          <a:p>
            <a:pPr algn="ctr"/>
            <a:r>
              <a:rPr lang="en-US" u="sng" dirty="0">
                <a:solidFill>
                  <a:srgbClr val="FFFF00"/>
                </a:solidFill>
              </a:rPr>
              <a:t>Students Can Apply The Leave, based on their needs and upload necessary proof so that Faculty will have a thought to approve the Leave.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9AAB3A0D-5EB1-4697-A284-99B74C0CA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536" y="4614449"/>
            <a:ext cx="4416213" cy="22004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EF41E5A-A401-4D08-922C-34B3570B3A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537" y="2584332"/>
            <a:ext cx="4416213" cy="1971261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xmlns="" id="{EB3146E7-3B13-4496-952A-23CE54035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1035" y="64938"/>
            <a:ext cx="4385011" cy="2460538"/>
          </a:xfrm>
        </p:spPr>
      </p:pic>
    </p:spTree>
    <p:extLst>
      <p:ext uri="{BB962C8B-B14F-4D97-AF65-F5344CB8AC3E}">
        <p14:creationId xmlns:p14="http://schemas.microsoft.com/office/powerpoint/2010/main" xmlns="" val="29646334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62</TotalTime>
  <Words>77</Words>
  <Application>Microsoft Office PowerPoint</Application>
  <PresentationFormat>Custom</PresentationFormat>
  <Paragraphs>8</Paragraphs>
  <Slides>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Ion</vt:lpstr>
      <vt:lpstr>Leave Approval  </vt:lpstr>
      <vt:lpstr>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Leave Approval Management System</dc:title>
  <dc:creator>Sudha V</dc:creator>
  <cp:lastModifiedBy>hp</cp:lastModifiedBy>
  <cp:revision>10</cp:revision>
  <dcterms:created xsi:type="dcterms:W3CDTF">2020-08-21T01:42:51Z</dcterms:created>
  <dcterms:modified xsi:type="dcterms:W3CDTF">2020-08-21T06:12:48Z</dcterms:modified>
</cp:coreProperties>
</file>

<file path=docProps/thumbnail.jpeg>
</file>